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9" r:id="rId1"/>
  </p:sldMasterIdLst>
  <p:notesMasterIdLst>
    <p:notesMasterId r:id="rId19"/>
  </p:notesMasterIdLst>
  <p:sldIdLst>
    <p:sldId id="360" r:id="rId2"/>
    <p:sldId id="294" r:id="rId3"/>
    <p:sldId id="257" r:id="rId4"/>
    <p:sldId id="349" r:id="rId5"/>
    <p:sldId id="263" r:id="rId6"/>
    <p:sldId id="287" r:id="rId7"/>
    <p:sldId id="350" r:id="rId8"/>
    <p:sldId id="351" r:id="rId9"/>
    <p:sldId id="258" r:id="rId10"/>
    <p:sldId id="353" r:id="rId11"/>
    <p:sldId id="355" r:id="rId12"/>
    <p:sldId id="356" r:id="rId13"/>
    <p:sldId id="354" r:id="rId14"/>
    <p:sldId id="357" r:id="rId15"/>
    <p:sldId id="359" r:id="rId16"/>
    <p:sldId id="358" r:id="rId17"/>
    <p:sldId id="35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56FE0E-7914-4810-BEFD-7681A2A31AFD}">
  <a:tblStyle styleId="{BA56FE0E-7914-4810-BEFD-7681A2A31A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815C994-3D49-4F50-A1DD-73C7DE1EE10D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058D620-EC4D-4616-AD62-13E8B96345E1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7B7070-D0D3-45DB-84F7-67E48704ADF8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94E4BE-95AE-4FE1-A8C6-06EBF9701D79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F5EC1A1-225D-458F-AE65-C9D8B9048044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65920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c6a01074ef_0_19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c6a01074ef_0_19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c6a01074ef_0_17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c6a01074ef_0_17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37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c6a01074ef_0_2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c6a01074ef_0_2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c33250489b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c33250489b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c33250489b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c33250489b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 rot="-1762095" flipH="1">
            <a:off x="-645480" y="2383695"/>
            <a:ext cx="2540453" cy="378144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8139625" y="1901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0A299">
              <a:alpha val="55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4184875" y="1473300"/>
            <a:ext cx="4245900" cy="21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  <p:sp>
        <p:nvSpPr>
          <p:cNvPr id="164" name="Google Shape;164;p10"/>
          <p:cNvSpPr/>
          <p:nvPr/>
        </p:nvSpPr>
        <p:spPr>
          <a:xfrm rot="7018826" flipH="1">
            <a:off x="2857318" y="-764238"/>
            <a:ext cx="4267951" cy="262576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"/>
          <p:cNvSpPr/>
          <p:nvPr/>
        </p:nvSpPr>
        <p:spPr>
          <a:xfrm rot="-8259636" flipH="1">
            <a:off x="4411264" y="3000624"/>
            <a:ext cx="3210911" cy="3197598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"/>
          <p:cNvSpPr/>
          <p:nvPr/>
        </p:nvSpPr>
        <p:spPr>
          <a:xfrm>
            <a:off x="2285225" y="3225607"/>
            <a:ext cx="1419128" cy="12517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/>
          <p:nvPr/>
        </p:nvSpPr>
        <p:spPr>
          <a:xfrm>
            <a:off x="7233675" y="-730075"/>
            <a:ext cx="3030078" cy="3486687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"/>
          <p:cNvSpPr/>
          <p:nvPr/>
        </p:nvSpPr>
        <p:spPr>
          <a:xfrm rot="2540379">
            <a:off x="-721411" y="3502530"/>
            <a:ext cx="2268525" cy="1945325"/>
          </a:xfrm>
          <a:custGeom>
            <a:avLst/>
            <a:gdLst/>
            <a:ahLst/>
            <a:cxnLst/>
            <a:rect l="l" t="t" r="r" b="b"/>
            <a:pathLst>
              <a:path w="40029" h="34326" extrusionOk="0">
                <a:moveTo>
                  <a:pt x="7939" y="1669"/>
                </a:moveTo>
                <a:cubicBezTo>
                  <a:pt x="12943" y="3370"/>
                  <a:pt x="11275" y="10875"/>
                  <a:pt x="18780" y="8040"/>
                </a:cubicBezTo>
                <a:cubicBezTo>
                  <a:pt x="26286" y="5238"/>
                  <a:pt x="30722" y="3770"/>
                  <a:pt x="35392" y="8040"/>
                </a:cubicBezTo>
                <a:cubicBezTo>
                  <a:pt x="40029" y="12343"/>
                  <a:pt x="29621" y="14411"/>
                  <a:pt x="33991" y="20682"/>
                </a:cubicBezTo>
                <a:cubicBezTo>
                  <a:pt x="38361" y="26920"/>
                  <a:pt x="27520" y="34325"/>
                  <a:pt x="19814" y="30523"/>
                </a:cubicBezTo>
                <a:cubicBezTo>
                  <a:pt x="12109" y="26720"/>
                  <a:pt x="4937" y="23851"/>
                  <a:pt x="2502" y="16613"/>
                </a:cubicBezTo>
                <a:cubicBezTo>
                  <a:pt x="0" y="9207"/>
                  <a:pt x="2936" y="1"/>
                  <a:pt x="7939" y="1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2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3">
            <a:hlinkClick r:id="" action="ppaction://noaction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6" name="Google Shape;216;p13">
            <a:hlinkClick r:id="" action="ppaction://noaction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7" name="Google Shape;217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8" name="Google Shape;218;p13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8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>
            <a:hlinkClick r:id="" action="ppaction://noaction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9217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2" name="Google Shape;222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3" name="Google Shape;223;p13">
            <a:hlinkClick r:id="" action="ppaction://noaction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79217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4" name="Google Shape;224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6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3">
            <a:hlinkClick r:id="rId2" action="ppaction://hlinksldjump"/>
          </p:cNvPr>
          <p:cNvSpPr txBox="1">
            <a:spLocks noGrp="1"/>
          </p:cNvSpPr>
          <p:nvPr>
            <p:ph type="subTitle" idx="17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7" name="Google Shape;227;p13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9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>
            <a:hlinkClick r:id="rId2" action="ppaction://hlinksldjump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0" name="Google Shape;230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7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7"/>
          <p:cNvSpPr/>
          <p:nvPr/>
        </p:nvSpPr>
        <p:spPr>
          <a:xfrm>
            <a:off x="6379125" y="3295174"/>
            <a:ext cx="1436700" cy="143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7"/>
          <p:cNvSpPr/>
          <p:nvPr/>
        </p:nvSpPr>
        <p:spPr>
          <a:xfrm rot="3781224">
            <a:off x="-1829431" y="2502688"/>
            <a:ext cx="6147391" cy="3782042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7"/>
          <p:cNvSpPr/>
          <p:nvPr/>
        </p:nvSpPr>
        <p:spPr>
          <a:xfrm rot="-1693254" flipH="1">
            <a:off x="7048898" y="1570932"/>
            <a:ext cx="2436429" cy="4153979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7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5" name="Google Shape;895;p37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896" name="Google Shape;896;p37"/>
          <p:cNvGrpSpPr/>
          <p:nvPr/>
        </p:nvGrpSpPr>
        <p:grpSpPr>
          <a:xfrm rot="10800000" flipH="1">
            <a:off x="815666" y="1235970"/>
            <a:ext cx="1696762" cy="1688828"/>
            <a:chOff x="2414491" y="671177"/>
            <a:chExt cx="1830972" cy="1822411"/>
          </a:xfrm>
        </p:grpSpPr>
        <p:sp>
          <p:nvSpPr>
            <p:cNvPr id="897" name="Google Shape;897;p3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32_2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9"/>
          <p:cNvSpPr/>
          <p:nvPr/>
        </p:nvSpPr>
        <p:spPr>
          <a:xfrm rot="672094">
            <a:off x="-3534661" y="414138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9"/>
          <p:cNvSpPr/>
          <p:nvPr/>
        </p:nvSpPr>
        <p:spPr>
          <a:xfrm>
            <a:off x="8264550" y="465501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6" name="Google Shape;976;p39"/>
          <p:cNvSpPr txBox="1">
            <a:spLocks noGrp="1"/>
          </p:cNvSpPr>
          <p:nvPr>
            <p:ph type="subTitle" idx="1"/>
          </p:nvPr>
        </p:nvSpPr>
        <p:spPr>
          <a:xfrm>
            <a:off x="713250" y="112610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Ubuntu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6" r:id="rId3"/>
    <p:sldLayoutId id="2147483658" r:id="rId4"/>
    <p:sldLayoutId id="2147483659" r:id="rId5"/>
    <p:sldLayoutId id="2147483683" r:id="rId6"/>
    <p:sldLayoutId id="214748368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7DBFF1-C90E-4B57-9DD6-6EF4988E2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0735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15A0-9007-4C55-98B8-51F36C504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1504950"/>
            <a:ext cx="6438900" cy="1144726"/>
          </a:xfrm>
        </p:spPr>
        <p:txBody>
          <a:bodyPr/>
          <a:lstStyle/>
          <a:p>
            <a:r>
              <a:rPr lang="en-US" dirty="0"/>
              <a:t>Customization of Chrome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076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83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0063DC1-A00E-46A0-8C13-220FE8D55E65}"/>
              </a:ext>
            </a:extLst>
          </p:cNvPr>
          <p:cNvSpPr txBox="1">
            <a:spLocks/>
          </p:cNvSpPr>
          <p:nvPr/>
        </p:nvSpPr>
        <p:spPr>
          <a:xfrm>
            <a:off x="179850" y="542875"/>
            <a:ext cx="5382750" cy="35247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/>
            <a:r>
              <a:rPr lang="en-US" dirty="0"/>
              <a:t>Click on customize chrome option </a:t>
            </a:r>
            <a:endParaRPr lang="en-IN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CF1CD77-7119-4318-AA47-C722A4DBA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27150"/>
            <a:ext cx="7717500" cy="541500"/>
          </a:xfrm>
        </p:spPr>
        <p:txBody>
          <a:bodyPr/>
          <a:lstStyle/>
          <a:p>
            <a:r>
              <a:rPr lang="en-US" sz="3000" dirty="0">
                <a:solidFill>
                  <a:schemeClr val="bg1">
                    <a:lumMod val="10000"/>
                  </a:schemeClr>
                </a:solidFill>
              </a:rPr>
              <a:t>How to add background image to chrome?</a:t>
            </a:r>
            <a:endParaRPr lang="en-IN" sz="30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DF1A03-B60A-4B3E-8777-968165A9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71550"/>
            <a:ext cx="7391400" cy="39710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A05216-ABC7-422E-9E31-8635732AF812}"/>
              </a:ext>
            </a:extLst>
          </p:cNvPr>
          <p:cNvSpPr/>
          <p:nvPr/>
        </p:nvSpPr>
        <p:spPr>
          <a:xfrm>
            <a:off x="7239000" y="4629150"/>
            <a:ext cx="1143000" cy="304800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2" descr="Image free icon">
            <a:extLst>
              <a:ext uri="{FF2B5EF4-FFF2-40B4-BE49-F238E27FC236}">
                <a16:creationId xmlns:a16="http://schemas.microsoft.com/office/drawing/2014/main" id="{75AA2D6F-5498-412A-B7D8-395C11AED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3475" y="133350"/>
            <a:ext cx="333325" cy="33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45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26786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0063DC1-A00E-46A0-8C13-220FE8D55E65}"/>
              </a:ext>
            </a:extLst>
          </p:cNvPr>
          <p:cNvSpPr txBox="1">
            <a:spLocks/>
          </p:cNvSpPr>
          <p:nvPr/>
        </p:nvSpPr>
        <p:spPr>
          <a:xfrm>
            <a:off x="385313" y="120804"/>
            <a:ext cx="8278350" cy="5459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/>
            <a:r>
              <a:rPr lang="en-US" dirty="0"/>
              <a:t>From here you can either add background image that are </a:t>
            </a:r>
            <a:r>
              <a:rPr lang="en-US" dirty="0">
                <a:solidFill>
                  <a:srgbClr val="FF0000"/>
                </a:solidFill>
              </a:rPr>
              <a:t>already present</a:t>
            </a:r>
            <a:r>
              <a:rPr lang="en-US" dirty="0"/>
              <a:t> in chrome or you can use </a:t>
            </a:r>
            <a:r>
              <a:rPr lang="en-US" dirty="0">
                <a:solidFill>
                  <a:srgbClr val="FF0000"/>
                </a:solidFill>
              </a:rPr>
              <a:t>upload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from device </a:t>
            </a:r>
            <a:r>
              <a:rPr lang="en-US" dirty="0"/>
              <a:t>option for image shorted in your computer   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3A1711-6DCC-496C-AF2C-1DB6FA851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86" y="666750"/>
            <a:ext cx="8238227" cy="441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0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309F20A-B3E3-48BE-9F72-F90102D2E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438150"/>
            <a:ext cx="2667000" cy="294928"/>
          </a:xfrm>
        </p:spPr>
        <p:txBody>
          <a:bodyPr/>
          <a:lstStyle/>
          <a:p>
            <a:pPr marL="152400" indent="0">
              <a:buNone/>
            </a:pPr>
            <a:r>
              <a:rPr lang="en-US" dirty="0"/>
              <a:t>Click on add shortcut option  </a:t>
            </a:r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7C63E2A-BA1A-42B8-A1EF-3FBC1DC3C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33350"/>
            <a:ext cx="3200400" cy="381000"/>
          </a:xfrm>
        </p:spPr>
        <p:txBody>
          <a:bodyPr/>
          <a:lstStyle/>
          <a:p>
            <a:r>
              <a:rPr lang="en-US" sz="2500" dirty="0"/>
              <a:t>How to add shortcuts?</a:t>
            </a:r>
            <a:endParaRPr lang="en-IN" sz="2500" dirty="0"/>
          </a:p>
        </p:txBody>
      </p:sp>
      <p:pic>
        <p:nvPicPr>
          <p:cNvPr id="1028" name="Picture 4" descr="Right Curve Arrow free icon">
            <a:extLst>
              <a:ext uri="{FF2B5EF4-FFF2-40B4-BE49-F238E27FC236}">
                <a16:creationId xmlns:a16="http://schemas.microsoft.com/office/drawing/2014/main" id="{AC6E2AEB-0183-49F6-A1F9-901ACCF9C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7150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8E240-47CD-4689-A9F8-CE6CB2813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78" y="846935"/>
            <a:ext cx="7565844" cy="40508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2EEB12-DBA5-498E-8C9A-53947776AB61}"/>
              </a:ext>
            </a:extLst>
          </p:cNvPr>
          <p:cNvSpPr/>
          <p:nvPr/>
        </p:nvSpPr>
        <p:spPr>
          <a:xfrm>
            <a:off x="4572000" y="3105150"/>
            <a:ext cx="533400" cy="533400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68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0063DC1-A00E-46A0-8C13-220FE8D55E65}"/>
              </a:ext>
            </a:extLst>
          </p:cNvPr>
          <p:cNvSpPr txBox="1">
            <a:spLocks/>
          </p:cNvSpPr>
          <p:nvPr/>
        </p:nvSpPr>
        <p:spPr>
          <a:xfrm>
            <a:off x="360759" y="114300"/>
            <a:ext cx="8278350" cy="5459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/>
            <a:r>
              <a:rPr lang="en-US" dirty="0"/>
              <a:t>Give </a:t>
            </a:r>
            <a:r>
              <a:rPr lang="en-US" dirty="0">
                <a:solidFill>
                  <a:srgbClr val="FF0000"/>
                </a:solidFill>
              </a:rPr>
              <a:t>name</a:t>
            </a:r>
            <a:r>
              <a:rPr lang="en-US" dirty="0"/>
              <a:t> of your choice and </a:t>
            </a:r>
            <a:r>
              <a:rPr lang="en-US" dirty="0">
                <a:solidFill>
                  <a:srgbClr val="FF0000"/>
                </a:solidFill>
              </a:rPr>
              <a:t>copy paste the </a:t>
            </a:r>
            <a:r>
              <a:rPr lang="en-US" dirty="0" err="1">
                <a:solidFill>
                  <a:srgbClr val="FF0000"/>
                </a:solidFill>
              </a:rPr>
              <a:t>url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of website you want to create shortcut of.    </a:t>
            </a:r>
            <a:endParaRPr lang="en-IN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DBE0E-222E-4905-BDE2-5DCC79A6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59" y="666750"/>
            <a:ext cx="7965281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0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309F20A-B3E3-48BE-9F72-F90102D2E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336667"/>
            <a:ext cx="8506302" cy="330083"/>
          </a:xfrm>
        </p:spPr>
        <p:txBody>
          <a:bodyPr/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en-US" dirty="0"/>
              <a:t>Click on </a:t>
            </a:r>
            <a:r>
              <a:rPr lang="en-US" dirty="0">
                <a:solidFill>
                  <a:srgbClr val="FF0000"/>
                </a:solidFill>
              </a:rPr>
              <a:t>star -&gt; add bookmark </a:t>
            </a:r>
            <a:r>
              <a:rPr lang="en-US" dirty="0"/>
              <a:t>in right corner in the </a:t>
            </a:r>
            <a:r>
              <a:rPr lang="en-US" dirty="0" err="1"/>
              <a:t>url</a:t>
            </a:r>
            <a:r>
              <a:rPr lang="en-US" dirty="0"/>
              <a:t> tab.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n-US" dirty="0"/>
              <a:t>You can modify the name or keep it as it is and then click </a:t>
            </a:r>
            <a:r>
              <a:rPr lang="en-US" dirty="0">
                <a:solidFill>
                  <a:srgbClr val="FF0000"/>
                </a:solidFill>
              </a:rPr>
              <a:t>Done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option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7C63E2A-BA1A-42B8-A1EF-3FBC1DC3C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8600" y="57150"/>
            <a:ext cx="3810000" cy="381000"/>
          </a:xfrm>
        </p:spPr>
        <p:txBody>
          <a:bodyPr/>
          <a:lstStyle/>
          <a:p>
            <a:r>
              <a:rPr lang="en-US" sz="2000" dirty="0"/>
              <a:t>How to add bookmark?</a:t>
            </a:r>
            <a:endParaRPr lang="en-IN" sz="2000" dirty="0"/>
          </a:p>
        </p:txBody>
      </p:sp>
      <p:pic>
        <p:nvPicPr>
          <p:cNvPr id="1026" name="Picture 2" descr="Bookmark free icon">
            <a:extLst>
              <a:ext uri="{FF2B5EF4-FFF2-40B4-BE49-F238E27FC236}">
                <a16:creationId xmlns:a16="http://schemas.microsoft.com/office/drawing/2014/main" id="{6625F486-EE1A-4DA0-960F-74D404C83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200" y="57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F11124-333E-4D4B-AFEE-EC23D56E4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71511"/>
            <a:ext cx="7744302" cy="4138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8F3EFD-FD23-43A2-AAD3-AF3C6C61A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98" y="1200150"/>
            <a:ext cx="1711802" cy="17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1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0063DC1-A00E-46A0-8C13-220FE8D55E65}"/>
              </a:ext>
            </a:extLst>
          </p:cNvPr>
          <p:cNvSpPr txBox="1">
            <a:spLocks/>
          </p:cNvSpPr>
          <p:nvPr/>
        </p:nvSpPr>
        <p:spPr>
          <a:xfrm>
            <a:off x="228600" y="57150"/>
            <a:ext cx="8839200" cy="609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   Instead you can Click on the three dot menu in right corner -&gt; Bookmarks -&gt; bookmark this tab                                          (shortcut key – </a:t>
            </a:r>
            <a:r>
              <a:rPr lang="en-US" dirty="0">
                <a:solidFill>
                  <a:srgbClr val="FF0000"/>
                </a:solidFill>
              </a:rPr>
              <a:t>ctrl + D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)</a:t>
            </a:r>
            <a:endParaRPr lang="en-IN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63001-EA07-4E55-9A41-360E60FC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666750"/>
            <a:ext cx="8153400" cy="434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5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ank you f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742950"/>
            <a:ext cx="3505199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51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9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92"/>
          <p:cNvSpPr txBox="1">
            <a:spLocks noGrp="1"/>
          </p:cNvSpPr>
          <p:nvPr>
            <p:ph type="title"/>
          </p:nvPr>
        </p:nvSpPr>
        <p:spPr>
          <a:xfrm>
            <a:off x="2133600" y="158655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INTERNET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90800" y="342840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Hammersmith One"/>
              </a:rPr>
              <a:t>How to watch videos on you-tube?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1107341"/>
            <a:ext cx="1981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/>
                </a:solidFill>
                <a:latin typeface="Manjari"/>
              </a:rPr>
              <a:t>Open chrome and type </a:t>
            </a:r>
            <a:r>
              <a:rPr lang="en-US" sz="1600" dirty="0" err="1">
                <a:solidFill>
                  <a:schemeClr val="accent2"/>
                </a:solidFill>
                <a:latin typeface="Manjari"/>
              </a:rPr>
              <a:t>youtube</a:t>
            </a:r>
            <a:r>
              <a:rPr lang="en-US" sz="1600" dirty="0">
                <a:solidFill>
                  <a:schemeClr val="accent2"/>
                </a:solidFill>
                <a:latin typeface="Manjari"/>
              </a:rPr>
              <a:t> in </a:t>
            </a:r>
            <a:r>
              <a:rPr lang="en-US" sz="1600" dirty="0" err="1">
                <a:solidFill>
                  <a:schemeClr val="accent2"/>
                </a:solidFill>
                <a:latin typeface="Manjari"/>
              </a:rPr>
              <a:t>url</a:t>
            </a:r>
            <a:r>
              <a:rPr lang="en-US" sz="1600" dirty="0">
                <a:solidFill>
                  <a:schemeClr val="accent2"/>
                </a:solidFill>
                <a:latin typeface="Manjari"/>
              </a:rPr>
              <a:t>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1600" dirty="0">
              <a:solidFill>
                <a:schemeClr val="accent2"/>
              </a:solidFill>
              <a:latin typeface="Manjari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/>
                </a:solidFill>
                <a:latin typeface="Manjari"/>
              </a:rPr>
              <a:t>Press enter button.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1600" dirty="0">
              <a:solidFill>
                <a:schemeClr val="accent2"/>
              </a:solidFill>
              <a:latin typeface="Manjari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/>
                </a:solidFill>
                <a:latin typeface="Manjari"/>
              </a:rPr>
              <a:t>Click on the first link visible.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1600" dirty="0">
              <a:solidFill>
                <a:schemeClr val="accent2"/>
              </a:solidFill>
              <a:latin typeface="Manjari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/>
                </a:solidFill>
                <a:latin typeface="Manjari"/>
              </a:rPr>
              <a:t>And then you search any video by typing name in search box .</a:t>
            </a:r>
          </a:p>
        </p:txBody>
      </p:sp>
      <p:pic>
        <p:nvPicPr>
          <p:cNvPr id="8" name="Picture 2" descr="C:\Users\DNYANADA MAHAJAN\Desktop\Internship\Internet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51424"/>
            <a:ext cx="6920396" cy="367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Youtube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440" y="27619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031" y="951424"/>
            <a:ext cx="6915965" cy="368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51424"/>
            <a:ext cx="6920396" cy="3698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733800" y="1504950"/>
            <a:ext cx="29718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1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1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1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14350"/>
            <a:ext cx="8305800" cy="4438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214" y="81975"/>
            <a:ext cx="8878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/>
                </a:solidFill>
                <a:latin typeface="Manjari"/>
              </a:rPr>
              <a:t>Click on the video which you want to see and the video will play as shown in figure.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62AD15-F23B-4B15-9DE1-97C6C3151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38150"/>
            <a:ext cx="8459861" cy="45471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0600" y="3965944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47800" y="3983222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62599" y="4019550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4700034"/>
            <a:ext cx="1295400" cy="304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Manjari"/>
              </a:rPr>
              <a:t>Play &amp; pause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57300" y="3181350"/>
            <a:ext cx="876300" cy="304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Manjari"/>
              </a:rPr>
              <a:t>Volume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48200" y="3238057"/>
            <a:ext cx="1143000" cy="304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Manjari"/>
              </a:rPr>
              <a:t>Full-screen </a:t>
            </a:r>
          </a:p>
        </p:txBody>
      </p:sp>
      <p:cxnSp>
        <p:nvCxnSpPr>
          <p:cNvPr id="13" name="Straight Arrow Connector 12"/>
          <p:cNvCxnSpPr>
            <a:endCxn id="9" idx="0"/>
          </p:cNvCxnSpPr>
          <p:nvPr/>
        </p:nvCxnSpPr>
        <p:spPr>
          <a:xfrm flipH="1">
            <a:off x="1104900" y="4211822"/>
            <a:ext cx="4430" cy="488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38300" y="3508742"/>
            <a:ext cx="0" cy="4572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686646" y="3542857"/>
            <a:ext cx="0" cy="4572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629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2222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62200" y="342840"/>
            <a:ext cx="472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Hammersmith One"/>
              </a:rPr>
              <a:t>How to copy a text from website?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340" y="620613"/>
            <a:ext cx="193905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/>
                </a:solidFill>
                <a:latin typeface="Manjari"/>
              </a:rPr>
              <a:t>Open any website you want to copy text from.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1600" dirty="0">
              <a:solidFill>
                <a:schemeClr val="accent2"/>
              </a:solidFill>
              <a:latin typeface="Manjari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/>
                </a:solidFill>
                <a:latin typeface="Manjari"/>
              </a:rPr>
              <a:t>Select the text by right clicking and dragging the mouse.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1600" dirty="0">
              <a:solidFill>
                <a:schemeClr val="accent2"/>
              </a:solidFill>
              <a:latin typeface="Manjari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/>
                </a:solidFill>
                <a:latin typeface="Manjari"/>
              </a:rPr>
              <a:t>Right click on the text and click </a:t>
            </a:r>
            <a:r>
              <a:rPr lang="en-US" sz="1600" dirty="0">
                <a:solidFill>
                  <a:srgbClr val="FF0000"/>
                </a:solidFill>
                <a:latin typeface="Manjari"/>
              </a:rPr>
              <a:t>copy</a:t>
            </a:r>
            <a:r>
              <a:rPr lang="en-US" sz="1600" dirty="0">
                <a:solidFill>
                  <a:schemeClr val="accent2"/>
                </a:solidFill>
                <a:latin typeface="Manjari"/>
              </a:rPr>
              <a:t>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1600" dirty="0">
              <a:solidFill>
                <a:schemeClr val="accent2"/>
              </a:solidFill>
              <a:latin typeface="Manjari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/>
                </a:solidFill>
                <a:latin typeface="Manjari"/>
              </a:rPr>
              <a:t>And you can paste it anywhere you want 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1600" dirty="0">
              <a:solidFill>
                <a:schemeClr val="accent2"/>
              </a:solidFill>
              <a:latin typeface="Manjari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79" y="971550"/>
            <a:ext cx="6710826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893" y="971550"/>
            <a:ext cx="6844221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 descr="C:\Users\DNYANADA MAHAJAN\Desktop\Internship\Internet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015" y="971550"/>
            <a:ext cx="689646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733800" y="3105150"/>
            <a:ext cx="2514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6" descr="Question fre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597" y="198668"/>
            <a:ext cx="516731" cy="51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2571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/>
      <p:bldP spid="11" grpId="0" uiExpan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85"/>
          <p:cNvSpPr/>
          <p:nvPr/>
        </p:nvSpPr>
        <p:spPr>
          <a:xfrm>
            <a:off x="6324600" y="-1162050"/>
            <a:ext cx="3967449" cy="3950999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57400" y="114240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Hammersmith One"/>
              </a:rPr>
              <a:t>How to download a image from website?</a:t>
            </a:r>
          </a:p>
        </p:txBody>
      </p:sp>
      <p:pic>
        <p:nvPicPr>
          <p:cNvPr id="1028" name="Picture 4" descr="Wo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715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199" y="1047750"/>
            <a:ext cx="14478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/>
                </a:solidFill>
                <a:latin typeface="Manjari"/>
              </a:rPr>
              <a:t>Type name of whatever image you want to download in </a:t>
            </a:r>
            <a:r>
              <a:rPr lang="en-US" sz="1600" dirty="0" err="1">
                <a:solidFill>
                  <a:schemeClr val="accent2"/>
                </a:solidFill>
                <a:latin typeface="Manjari"/>
              </a:rPr>
              <a:t>url</a:t>
            </a:r>
            <a:r>
              <a:rPr lang="en-US" sz="1600" dirty="0">
                <a:solidFill>
                  <a:schemeClr val="accent2"/>
                </a:solidFill>
                <a:latin typeface="Manjari"/>
              </a:rPr>
              <a:t>. (say here I want a flower)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/>
                </a:solidFill>
                <a:latin typeface="Manjari"/>
              </a:rPr>
              <a:t>Click on the </a:t>
            </a:r>
            <a:r>
              <a:rPr lang="en-US" sz="1600" dirty="0">
                <a:solidFill>
                  <a:srgbClr val="FF0000"/>
                </a:solidFill>
                <a:latin typeface="Manjari"/>
              </a:rPr>
              <a:t>images </a:t>
            </a:r>
            <a:r>
              <a:rPr lang="en-US" sz="1600" dirty="0">
                <a:solidFill>
                  <a:schemeClr val="accent2"/>
                </a:solidFill>
                <a:latin typeface="Manjari"/>
              </a:rPr>
              <a:t>options.</a:t>
            </a:r>
          </a:p>
        </p:txBody>
      </p:sp>
      <p:pic>
        <p:nvPicPr>
          <p:cNvPr id="1029" name="Picture 5" descr="C:\Users\DNYANADA MAHAJAN\Desktop\Internship\Internet\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771002"/>
            <a:ext cx="7545361" cy="401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44" y="771002"/>
            <a:ext cx="7572717" cy="403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667000" y="1809750"/>
            <a:ext cx="533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2571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9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uiExpand="1" build="p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85"/>
          <p:cNvSpPr/>
          <p:nvPr/>
        </p:nvSpPr>
        <p:spPr>
          <a:xfrm rot="15532547">
            <a:off x="-1477581" y="-1390651"/>
            <a:ext cx="4495800" cy="472440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6199" y="57150"/>
            <a:ext cx="8915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/>
                </a:solidFill>
                <a:latin typeface="Manjari"/>
              </a:rPr>
              <a:t>Number of images will appear, click on image which you want.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/>
                </a:solidFill>
                <a:latin typeface="Manjari"/>
              </a:rPr>
              <a:t>Now right click on the image which you have opened and click on </a:t>
            </a:r>
            <a:r>
              <a:rPr lang="en-US" sz="1600" dirty="0">
                <a:solidFill>
                  <a:srgbClr val="FF0000"/>
                </a:solidFill>
                <a:latin typeface="Manjari"/>
              </a:rPr>
              <a:t>save image as </a:t>
            </a:r>
            <a:r>
              <a:rPr lang="en-US" sz="1600" dirty="0">
                <a:solidFill>
                  <a:schemeClr val="accent2"/>
                </a:solidFill>
                <a:latin typeface="Manjari"/>
              </a:rPr>
              <a:t>option. 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66750"/>
            <a:ext cx="8001000" cy="4258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6000" y="3867150"/>
            <a:ext cx="1905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C:\Users\DNYANADA MAHAJAN\Desktop\Internship\Internet\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66750"/>
            <a:ext cx="8204129" cy="425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0" y="3790950"/>
            <a:ext cx="1905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17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8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4;p56"/>
          <p:cNvSpPr txBox="1">
            <a:spLocks noGrp="1"/>
          </p:cNvSpPr>
          <p:nvPr>
            <p:ph type="title"/>
          </p:nvPr>
        </p:nvSpPr>
        <p:spPr>
          <a:xfrm>
            <a:off x="359700" y="-27150"/>
            <a:ext cx="81747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>
                    <a:lumMod val="10000"/>
                  </a:schemeClr>
                </a:solidFill>
              </a:rPr>
              <a:t>Where will the image be downloded on your computer ?</a:t>
            </a:r>
            <a:endParaRPr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Google Shape;1345;p56"/>
          <p:cNvSpPr txBox="1">
            <a:spLocks/>
          </p:cNvSpPr>
          <p:nvPr/>
        </p:nvSpPr>
        <p:spPr>
          <a:xfrm>
            <a:off x="-76200" y="438150"/>
            <a:ext cx="8686800" cy="13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/>
            <a:r>
              <a:rPr lang="en-US" sz="1600" dirty="0"/>
              <a:t>A</a:t>
            </a:r>
            <a:r>
              <a:rPr lang="en" sz="1600" dirty="0"/>
              <a:t>ny data downloded form website will by deafult get store in the </a:t>
            </a:r>
            <a:r>
              <a:rPr lang="en" sz="1600" dirty="0">
                <a:solidFill>
                  <a:srgbClr val="FF0000"/>
                </a:solidFill>
              </a:rPr>
              <a:t>downloads</a:t>
            </a:r>
            <a:r>
              <a:rPr lang="en" sz="1600" dirty="0"/>
              <a:t> on your computer (if path is not provided).</a:t>
            </a:r>
          </a:p>
          <a:p>
            <a:endParaRPr lang="e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73444"/>
            <a:ext cx="7509081" cy="4012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72200" y="1733550"/>
            <a:ext cx="838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Question  premium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7150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819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2444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56"/>
          <p:cNvSpPr txBox="1">
            <a:spLocks noGrp="1"/>
          </p:cNvSpPr>
          <p:nvPr>
            <p:ph type="title"/>
          </p:nvPr>
        </p:nvSpPr>
        <p:spPr>
          <a:xfrm>
            <a:off x="2590800" y="430050"/>
            <a:ext cx="3145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What is Wikipedia?</a:t>
            </a:r>
            <a:endParaRPr sz="2000" dirty="0"/>
          </a:p>
        </p:txBody>
      </p:sp>
      <p:sp>
        <p:nvSpPr>
          <p:cNvPr id="1345" name="Google Shape;1345;p56"/>
          <p:cNvSpPr txBox="1">
            <a:spLocks noGrp="1"/>
          </p:cNvSpPr>
          <p:nvPr>
            <p:ph type="subTitle" idx="16"/>
          </p:nvPr>
        </p:nvSpPr>
        <p:spPr>
          <a:xfrm>
            <a:off x="457200" y="1276350"/>
            <a:ext cx="7848600" cy="30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indent="-285750" algn="l">
              <a:buFont typeface="Wingdings" pitchFamily="2" charset="2"/>
              <a:buChar char="v"/>
            </a:pPr>
            <a:r>
              <a:rPr lang="en-US" sz="1600" dirty="0"/>
              <a:t>Wikipedia is an online free-content encyclopedia project helping to create a world in which everyone can freely share in the sum of all knowledge. </a:t>
            </a:r>
          </a:p>
          <a:p>
            <a:pPr marL="742950" lvl="1" indent="-285750" algn="l">
              <a:buFont typeface="Wingdings" pitchFamily="2" charset="2"/>
              <a:buChar char="v"/>
            </a:pPr>
            <a:endParaRPr lang="en-US" sz="1600" dirty="0"/>
          </a:p>
          <a:p>
            <a:pPr marL="742950" lvl="1" indent="-285750" algn="l">
              <a:buFont typeface="Wingdings" pitchFamily="2" charset="2"/>
              <a:buChar char="v"/>
            </a:pPr>
            <a:r>
              <a:rPr lang="en-US" sz="1600" dirty="0"/>
              <a:t>It is supported by the Wikimedia Foundation and based on a model of freely editable content.</a:t>
            </a:r>
          </a:p>
          <a:p>
            <a:pPr marL="742950" lvl="1" indent="-285750" algn="l">
              <a:buFont typeface="Wingdings" pitchFamily="2" charset="2"/>
              <a:buChar char="v"/>
            </a:pPr>
            <a:endParaRPr lang="en-US" sz="1600" dirty="0"/>
          </a:p>
          <a:p>
            <a:pPr marL="742950" lvl="1" indent="-285750" algn="l">
              <a:buFont typeface="Wingdings" pitchFamily="2" charset="2"/>
              <a:buChar char="v"/>
            </a:pPr>
            <a:r>
              <a:rPr lang="en-US" sz="1600" dirty="0"/>
              <a:t>Wikipedia was launched on January 15, 2001, by Jimmy Wales and Larry Sanger.</a:t>
            </a:r>
            <a:endParaRPr lang="en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endParaRPr lang="en" dirty="0"/>
          </a:p>
        </p:txBody>
      </p:sp>
      <p:pic>
        <p:nvPicPr>
          <p:cNvPr id="1026" name="Picture 2" descr="Wikipedia logotype of Earth puzzle 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195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444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" grpId="0"/>
      <p:bldP spid="1345" grpId="0" uiExpand="1" build="p"/>
    </p:bldLst>
  </p:timing>
</p:sld>
</file>

<file path=ppt/theme/theme1.xml><?xml version="1.0" encoding="utf-8"?>
<a:theme xmlns:a="http://schemas.openxmlformats.org/drawingml/2006/main" name="Elegant Education Pack for Students by Slidesgo">
  <a:themeElements>
    <a:clrScheme name="Simple Light">
      <a:dk1>
        <a:srgbClr val="FFFFFF"/>
      </a:dk1>
      <a:lt1>
        <a:srgbClr val="EDECDF"/>
      </a:lt1>
      <a:dk2>
        <a:srgbClr val="C8A591"/>
      </a:dk2>
      <a:lt2>
        <a:srgbClr val="FFFFFF"/>
      </a:lt2>
      <a:accent1>
        <a:srgbClr val="A0A299"/>
      </a:accent1>
      <a:accent2>
        <a:srgbClr val="40474B"/>
      </a:accent2>
      <a:accent3>
        <a:srgbClr val="C8A591"/>
      </a:accent3>
      <a:accent4>
        <a:srgbClr val="EDECDF"/>
      </a:accent4>
      <a:accent5>
        <a:srgbClr val="A0A299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407</Words>
  <Application>Microsoft Office PowerPoint</Application>
  <PresentationFormat>On-screen Show (16:9)</PresentationFormat>
  <Paragraphs>45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Hammersmith One</vt:lpstr>
      <vt:lpstr>Manjari</vt:lpstr>
      <vt:lpstr>Roboto Condensed Light</vt:lpstr>
      <vt:lpstr>Ubuntu</vt:lpstr>
      <vt:lpstr>Wingdings</vt:lpstr>
      <vt:lpstr>Elegant Education Pack for Students by Slidesgo</vt:lpstr>
      <vt:lpstr>PowerPoint Presentation</vt:lpstr>
      <vt:lpstr>INTERNET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will the image be downloded on your computer ?</vt:lpstr>
      <vt:lpstr>What is Wikipedia?</vt:lpstr>
      <vt:lpstr>Customization of Chrome</vt:lpstr>
      <vt:lpstr>How to add background image to chrome?</vt:lpstr>
      <vt:lpstr>PowerPoint Presentation</vt:lpstr>
      <vt:lpstr>How to add shortcuts?</vt:lpstr>
      <vt:lpstr>PowerPoint Presentation</vt:lpstr>
      <vt:lpstr>How to add bookmark?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</dc:title>
  <cp:lastModifiedBy>dnyanada02@gmail.com</cp:lastModifiedBy>
  <cp:revision>22</cp:revision>
  <dcterms:modified xsi:type="dcterms:W3CDTF">2021-07-21T07:48:37Z</dcterms:modified>
</cp:coreProperties>
</file>